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3066" y="1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6B1D4-229A-4F3B-80CD-45A16167CF0E}" type="datetimeFigureOut">
              <a:rPr lang="de-DE" smtClean="0"/>
              <a:t>13.02.2026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74C80-191B-4841-952C-D14B2C743E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062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awing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3761DC55-81D5-49A8-BC07-0B0BF7649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12" y="764846"/>
            <a:ext cx="5745776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3" name="Datumsplatzhalter 2">
            <a:extLst>
              <a:ext uri="{FF2B5EF4-FFF2-40B4-BE49-F238E27FC236}">
                <a16:creationId xmlns:a16="http://schemas.microsoft.com/office/drawing/2014/main" id="{9631E564-EB96-447F-944B-333D7639EB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4049" y="9350215"/>
            <a:ext cx="816144" cy="212724"/>
          </a:xfrm>
          <a:prstGeom prst="rect">
            <a:avLst/>
          </a:prstGeom>
        </p:spPr>
        <p:txBody>
          <a:bodyPr lIns="36000" tIns="36000" rIns="36000" bIns="36000" anchor="ctr"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fld id="{5CB0F6BE-F44C-4A8B-98B2-6CBD45C1B069}" type="datetime1">
              <a:rPr lang="en-US" smtClean="0"/>
              <a:pPr algn="r"/>
              <a:t>2/13/2026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9DC362C-55B3-4331-8804-31147A218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60521" y="9346881"/>
            <a:ext cx="767416" cy="212723"/>
          </a:xfrm>
          <a:prstGeom prst="rect">
            <a:avLst/>
          </a:prstGeom>
        </p:spPr>
        <p:txBody>
          <a:bodyPr vert="horz" wrap="none" lIns="36000" tIns="0" rIns="3600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0EDB5-FF70-48AE-8891-6B164BB9F887}" type="slidenum">
              <a:rPr lang="en-US" smtClean="0"/>
              <a:pPr/>
              <a:t>‹#›</a:t>
            </a:fld>
            <a:r>
              <a:rPr lang="en-US" dirty="0"/>
              <a:t> / </a:t>
            </a:r>
            <a:r>
              <a:rPr lang="en-US" dirty="0">
                <a:solidFill>
                  <a:srgbClr val="FF0000"/>
                </a:solidFill>
              </a:rPr>
              <a:t>99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7701B19-DC0A-40C1-B071-7C0571A3BB0F}"/>
              </a:ext>
            </a:extLst>
          </p:cNvPr>
          <p:cNvSpPr txBox="1">
            <a:spLocks/>
          </p:cNvSpPr>
          <p:nvPr userDrawn="1"/>
        </p:nvSpPr>
        <p:spPr>
          <a:xfrm>
            <a:off x="3071381" y="8010525"/>
            <a:ext cx="2158007" cy="252117"/>
          </a:xfrm>
          <a:prstGeom prst="rect">
            <a:avLst/>
          </a:prstGeom>
        </p:spPr>
        <p:txBody>
          <a:bodyPr vert="horz" wrap="none" lIns="36000" tIns="0" rIns="36000" bIns="0" rtlCol="0" anchor="ctr">
            <a:no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3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3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&lt;ASF Document Name&gt;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B6AFCB12-5B1C-44E3-B290-0A97369A609B}"/>
              </a:ext>
            </a:extLst>
          </p:cNvPr>
          <p:cNvSpPr txBox="1">
            <a:spLocks/>
          </p:cNvSpPr>
          <p:nvPr userDrawn="1"/>
        </p:nvSpPr>
        <p:spPr>
          <a:xfrm>
            <a:off x="3071381" y="8413853"/>
            <a:ext cx="1716965" cy="219055"/>
          </a:xfrm>
          <a:prstGeom prst="rect">
            <a:avLst/>
          </a:prstGeom>
        </p:spPr>
        <p:txBody>
          <a:bodyPr vert="horz" wrap="none" lIns="36000" tIns="0" rIns="36000" bIns="0" rtlCol="0" anchor="ctr">
            <a:no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3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&lt;Your Team Name&gt;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DBC9E42-892E-487E-A725-B611B98921F2}"/>
              </a:ext>
            </a:extLst>
          </p:cNvPr>
          <p:cNvSpPr txBox="1">
            <a:spLocks/>
          </p:cNvSpPr>
          <p:nvPr userDrawn="1"/>
        </p:nvSpPr>
        <p:spPr>
          <a:xfrm>
            <a:off x="4780942" y="8415334"/>
            <a:ext cx="1758341" cy="211240"/>
          </a:xfrm>
          <a:prstGeom prst="rect">
            <a:avLst/>
          </a:prstGeom>
        </p:spPr>
        <p:txBody>
          <a:bodyPr vert="horz" wrap="none" lIns="36000" tIns="0" rIns="36000" bIns="0" rtlCol="0" anchor="ctr">
            <a:no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3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&lt;Your University Name&gt;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AE3DC6D2-BF6D-4A1A-962D-53110D6C74DE}"/>
              </a:ext>
            </a:extLst>
          </p:cNvPr>
          <p:cNvSpPr txBox="1">
            <a:spLocks/>
          </p:cNvSpPr>
          <p:nvPr userDrawn="1"/>
        </p:nvSpPr>
        <p:spPr>
          <a:xfrm>
            <a:off x="4131838" y="9141154"/>
            <a:ext cx="649104" cy="212724"/>
          </a:xfrm>
          <a:prstGeom prst="rect">
            <a:avLst/>
          </a:prstGeom>
        </p:spPr>
        <p:txBody>
          <a:bodyPr vert="horz" wrap="none" lIns="36000" tIns="0" rIns="36000" bIns="0" rtlCol="0" anchor="ctr">
            <a:no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3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1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V*.*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5B6BA7A-9CC4-45D0-BEDC-7393522E632A}"/>
              </a:ext>
            </a:extLst>
          </p:cNvPr>
          <p:cNvSpPr txBox="1">
            <a:spLocks/>
          </p:cNvSpPr>
          <p:nvPr userDrawn="1"/>
        </p:nvSpPr>
        <p:spPr>
          <a:xfrm>
            <a:off x="3071381" y="8643914"/>
            <a:ext cx="1758341" cy="497240"/>
          </a:xfrm>
          <a:prstGeom prst="rect">
            <a:avLst/>
          </a:prstGeom>
        </p:spPr>
        <p:txBody>
          <a:bodyPr vert="horz" wrap="none" lIns="36000" tIns="0" rIns="36000" bIns="0" rtlCol="0" anchor="ctr">
            <a:no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3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599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</p:txBody>
      </p:sp>
      <p:pic>
        <p:nvPicPr>
          <p:cNvPr id="1026" name="Picture 2" descr="Formula ATA">
            <a:extLst>
              <a:ext uri="{FF2B5EF4-FFF2-40B4-BE49-F238E27FC236}">
                <a16:creationId xmlns:a16="http://schemas.microsoft.com/office/drawing/2014/main" id="{3C64E1BF-3628-D723-D496-1ECD127140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2" b="17448"/>
          <a:stretch>
            <a:fillRect/>
          </a:stretch>
        </p:blipFill>
        <p:spPr bwMode="auto">
          <a:xfrm>
            <a:off x="4793754" y="8702920"/>
            <a:ext cx="1723192" cy="56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58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617FD0DC-BF28-44C2-B93C-F6038622AD1D}"/>
              </a:ext>
            </a:extLst>
          </p:cNvPr>
          <p:cNvGrpSpPr/>
          <p:nvPr userDrawn="1"/>
        </p:nvGrpSpPr>
        <p:grpSpPr>
          <a:xfrm rot="5400000">
            <a:off x="-1521309" y="1526687"/>
            <a:ext cx="9905996" cy="6852622"/>
            <a:chOff x="4" y="0"/>
            <a:chExt cx="9905996" cy="6852622"/>
          </a:xfrm>
        </p:grpSpPr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1151F880-5322-422E-811F-52FC1775E5FD}"/>
                </a:ext>
              </a:extLst>
            </p:cNvPr>
            <p:cNvSpPr/>
            <p:nvPr userDrawn="1"/>
          </p:nvSpPr>
          <p:spPr>
            <a:xfrm>
              <a:off x="66674" y="72189"/>
              <a:ext cx="9751094" cy="67136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72436B54-D33E-4CD2-B718-FCB4B5932111}"/>
                </a:ext>
              </a:extLst>
            </p:cNvPr>
            <p:cNvSpPr/>
            <p:nvPr userDrawn="1"/>
          </p:nvSpPr>
          <p:spPr>
            <a:xfrm>
              <a:off x="318841" y="329871"/>
              <a:ext cx="9244263" cy="61967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800"/>
            </a:p>
          </p:txBody>
        </p: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D3B083F6-FEA2-4BE0-89DC-C2C0451A44B5}"/>
                </a:ext>
              </a:extLst>
            </p:cNvPr>
            <p:cNvGrpSpPr/>
            <p:nvPr userDrawn="1"/>
          </p:nvGrpSpPr>
          <p:grpSpPr>
            <a:xfrm rot="16200000">
              <a:off x="7057467" y="1289218"/>
              <a:ext cx="3467904" cy="1543362"/>
              <a:chOff x="6095196" y="4983285"/>
              <a:chExt cx="3467904" cy="1543362"/>
            </a:xfrm>
          </p:grpSpPr>
          <p:sp>
            <p:nvSpPr>
              <p:cNvPr id="120" name="Textfeld 119">
                <a:extLst>
                  <a:ext uri="{FF2B5EF4-FFF2-40B4-BE49-F238E27FC236}">
                    <a16:creationId xmlns:a16="http://schemas.microsoft.com/office/drawing/2014/main" id="{942C81D1-2F89-44A4-9A9F-1D45BB3ABB52}"/>
                  </a:ext>
                </a:extLst>
              </p:cNvPr>
              <p:cNvSpPr txBox="1"/>
              <p:nvPr userDrawn="1"/>
            </p:nvSpPr>
            <p:spPr>
              <a:xfrm>
                <a:off x="6095199" y="5214642"/>
                <a:ext cx="785460" cy="212721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noAutofit/>
              </a:bodyPr>
              <a:lstStyle/>
              <a:p>
                <a:pPr algn="l"/>
                <a:r>
                  <a:rPr lang="en-US" sz="1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Team Name:</a:t>
                </a:r>
              </a:p>
            </p:txBody>
          </p:sp>
          <p:sp>
            <p:nvSpPr>
              <p:cNvPr id="121" name="Textfeld 120">
                <a:extLst>
                  <a:ext uri="{FF2B5EF4-FFF2-40B4-BE49-F238E27FC236}">
                    <a16:creationId xmlns:a16="http://schemas.microsoft.com/office/drawing/2014/main" id="{669D009F-F7DB-411C-8E3C-D5F0F74392C1}"/>
                  </a:ext>
                </a:extLst>
              </p:cNvPr>
              <p:cNvSpPr txBox="1"/>
              <p:nvPr userDrawn="1"/>
            </p:nvSpPr>
            <p:spPr>
              <a:xfrm>
                <a:off x="7812162" y="5214640"/>
                <a:ext cx="669631" cy="212721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noAutofit/>
              </a:bodyPr>
              <a:lstStyle/>
              <a:p>
                <a:pPr algn="l"/>
                <a:r>
                  <a:rPr lang="en-US" sz="1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University:</a:t>
                </a:r>
              </a:p>
            </p:txBody>
          </p:sp>
          <p:sp>
            <p:nvSpPr>
              <p:cNvPr id="122" name="Textfeld 121">
                <a:extLst>
                  <a:ext uri="{FF2B5EF4-FFF2-40B4-BE49-F238E27FC236}">
                    <a16:creationId xmlns:a16="http://schemas.microsoft.com/office/drawing/2014/main" id="{3A771AA3-5DC1-4405-B162-037FD2837703}"/>
                  </a:ext>
                </a:extLst>
              </p:cNvPr>
              <p:cNvSpPr txBox="1"/>
              <p:nvPr userDrawn="1"/>
            </p:nvSpPr>
            <p:spPr>
              <a:xfrm>
                <a:off x="6095200" y="5603960"/>
                <a:ext cx="394327" cy="212721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noAutofit/>
              </a:bodyPr>
              <a:lstStyle/>
              <a:p>
                <a:pPr algn="l"/>
                <a:r>
                  <a:rPr lang="en-US" sz="1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Car#:</a:t>
                </a:r>
              </a:p>
            </p:txBody>
          </p:sp>
          <p:sp>
            <p:nvSpPr>
              <p:cNvPr id="123" name="Textfeld 122">
                <a:extLst>
                  <a:ext uri="{FF2B5EF4-FFF2-40B4-BE49-F238E27FC236}">
                    <a16:creationId xmlns:a16="http://schemas.microsoft.com/office/drawing/2014/main" id="{84733CE2-05B0-452D-955B-C333F3FDB0E2}"/>
                  </a:ext>
                </a:extLst>
              </p:cNvPr>
              <p:cNvSpPr txBox="1"/>
              <p:nvPr userDrawn="1"/>
            </p:nvSpPr>
            <p:spPr>
              <a:xfrm>
                <a:off x="6095202" y="6101201"/>
                <a:ext cx="1123695" cy="212721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noAutofit/>
              </a:bodyPr>
              <a:lstStyle/>
              <a:p>
                <a:pPr algn="l"/>
                <a:r>
                  <a:rPr lang="en-US" sz="1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Document Version:</a:t>
                </a:r>
              </a:p>
            </p:txBody>
          </p:sp>
          <p:sp>
            <p:nvSpPr>
              <p:cNvPr id="124" name="Textfeld 123">
                <a:extLst>
                  <a:ext uri="{FF2B5EF4-FFF2-40B4-BE49-F238E27FC236}">
                    <a16:creationId xmlns:a16="http://schemas.microsoft.com/office/drawing/2014/main" id="{162D01FC-D272-494E-B067-7E2A6584A067}"/>
                  </a:ext>
                </a:extLst>
              </p:cNvPr>
              <p:cNvSpPr txBox="1"/>
              <p:nvPr userDrawn="1"/>
            </p:nvSpPr>
            <p:spPr>
              <a:xfrm>
                <a:off x="6095198" y="6313923"/>
                <a:ext cx="402344" cy="212722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noAutofit/>
              </a:bodyPr>
              <a:lstStyle/>
              <a:p>
                <a:pPr algn="l"/>
                <a:r>
                  <a:rPr lang="en-US" sz="1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Date:</a:t>
                </a:r>
              </a:p>
            </p:txBody>
          </p:sp>
          <p:sp>
            <p:nvSpPr>
              <p:cNvPr id="125" name="Textfeld 124">
                <a:extLst>
                  <a:ext uri="{FF2B5EF4-FFF2-40B4-BE49-F238E27FC236}">
                    <a16:creationId xmlns:a16="http://schemas.microsoft.com/office/drawing/2014/main" id="{D6D2CB27-E49C-4F20-9031-A4061A372850}"/>
                  </a:ext>
                </a:extLst>
              </p:cNvPr>
              <p:cNvSpPr txBox="1"/>
              <p:nvPr userDrawn="1"/>
            </p:nvSpPr>
            <p:spPr>
              <a:xfrm>
                <a:off x="7812163" y="6313924"/>
                <a:ext cx="742512" cy="212723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noAutofit/>
              </a:bodyPr>
              <a:lstStyle/>
              <a:p>
                <a:pPr algn="l"/>
                <a:r>
                  <a:rPr lang="en-US" sz="10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Sheet/BL:</a:t>
                </a:r>
              </a:p>
            </p:txBody>
          </p:sp>
          <p:sp>
            <p:nvSpPr>
              <p:cNvPr id="126" name="Rechteck 125">
                <a:extLst>
                  <a:ext uri="{FF2B5EF4-FFF2-40B4-BE49-F238E27FC236}">
                    <a16:creationId xmlns:a16="http://schemas.microsoft.com/office/drawing/2014/main" id="{67643418-0CB1-4FC6-A354-E26C23762FB3}"/>
                  </a:ext>
                </a:extLst>
              </p:cNvPr>
              <p:cNvSpPr/>
              <p:nvPr userDrawn="1"/>
            </p:nvSpPr>
            <p:spPr>
              <a:xfrm>
                <a:off x="6095196" y="4983285"/>
                <a:ext cx="3467904" cy="154336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800"/>
              </a:p>
            </p:txBody>
          </p:sp>
          <p:cxnSp>
            <p:nvCxnSpPr>
              <p:cNvPr id="127" name="Gerader Verbinder 126">
                <a:extLst>
                  <a:ext uri="{FF2B5EF4-FFF2-40B4-BE49-F238E27FC236}">
                    <a16:creationId xmlns:a16="http://schemas.microsoft.com/office/drawing/2014/main" id="{A4FDA28B-CEF0-4D08-8560-A9306C36D3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6095196" y="5214640"/>
                <a:ext cx="34679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Gerader Verbinder 127">
                <a:extLst>
                  <a:ext uri="{FF2B5EF4-FFF2-40B4-BE49-F238E27FC236}">
                    <a16:creationId xmlns:a16="http://schemas.microsoft.com/office/drawing/2014/main" id="{2B374D3C-3D17-43F0-A95B-F67865077C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6095196" y="5594136"/>
                <a:ext cx="34679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Gerader Verbinder 128">
                <a:extLst>
                  <a:ext uri="{FF2B5EF4-FFF2-40B4-BE49-F238E27FC236}">
                    <a16:creationId xmlns:a16="http://schemas.microsoft.com/office/drawing/2014/main" id="{1F52663F-DD22-4E45-94DA-2CFE730FD90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6095196" y="6313921"/>
                <a:ext cx="3467904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Gerader Verbinder 129">
                <a:extLst>
                  <a:ext uri="{FF2B5EF4-FFF2-40B4-BE49-F238E27FC236}">
                    <a16:creationId xmlns:a16="http://schemas.microsoft.com/office/drawing/2014/main" id="{52B9E8C8-A888-4D04-95E2-6B58D6DD5A3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6095196" y="6104808"/>
                <a:ext cx="1709564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Gerader Verbinder 130">
                <a:extLst>
                  <a:ext uri="{FF2B5EF4-FFF2-40B4-BE49-F238E27FC236}">
                    <a16:creationId xmlns:a16="http://schemas.microsoft.com/office/drawing/2014/main" id="{9CBDDE15-1FAD-4EF2-B900-EAB6B7F14AD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7805738" y="5214939"/>
                <a:ext cx="4762" cy="130968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4" name="Gerader Verbinder 83">
              <a:extLst>
                <a:ext uri="{FF2B5EF4-FFF2-40B4-BE49-F238E27FC236}">
                  <a16:creationId xmlns:a16="http://schemas.microsoft.com/office/drawing/2014/main" id="{70A21E7F-8C48-411E-A207-859FF2F448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428" y="4971505"/>
              <a:ext cx="25216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r Verbinder 84">
              <a:extLst>
                <a:ext uri="{FF2B5EF4-FFF2-40B4-BE49-F238E27FC236}">
                  <a16:creationId xmlns:a16="http://schemas.microsoft.com/office/drawing/2014/main" id="{A1EB2201-06C0-41AF-8BFB-FF8E7EB05C7D}"/>
                </a:ext>
              </a:extLst>
            </p:cNvPr>
            <p:cNvCxnSpPr>
              <a:cxnSpLocks/>
              <a:endCxn id="61" idx="1"/>
            </p:cNvCxnSpPr>
            <p:nvPr userDrawn="1"/>
          </p:nvCxnSpPr>
          <p:spPr>
            <a:xfrm flipV="1">
              <a:off x="4" y="3428260"/>
              <a:ext cx="318837" cy="47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r Verbinder 85">
              <a:extLst>
                <a:ext uri="{FF2B5EF4-FFF2-40B4-BE49-F238E27FC236}">
                  <a16:creationId xmlns:a16="http://schemas.microsoft.com/office/drawing/2014/main" id="{F01F4F06-95FE-4515-B7B5-74B39395AB1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5171" y="1872527"/>
              <a:ext cx="25466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r Verbinder 86">
              <a:extLst>
                <a:ext uri="{FF2B5EF4-FFF2-40B4-BE49-F238E27FC236}">
                  <a16:creationId xmlns:a16="http://schemas.microsoft.com/office/drawing/2014/main" id="{7F7A18B9-80D1-49F8-83EA-D2ED59BB912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859130" y="68181"/>
              <a:ext cx="0" cy="2576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r Verbinder 87">
              <a:extLst>
                <a:ext uri="{FF2B5EF4-FFF2-40B4-BE49-F238E27FC236}">
                  <a16:creationId xmlns:a16="http://schemas.microsoft.com/office/drawing/2014/main" id="{5A8047F3-D4C0-4246-9699-33BFB4AB4526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399422" y="68181"/>
              <a:ext cx="0" cy="2576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r Verbinder 88">
              <a:extLst>
                <a:ext uri="{FF2B5EF4-FFF2-40B4-BE49-F238E27FC236}">
                  <a16:creationId xmlns:a16="http://schemas.microsoft.com/office/drawing/2014/main" id="{3E859ADF-6A0B-45AD-B26B-47E04E84C1E1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480006" y="68181"/>
              <a:ext cx="0" cy="2576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r Verbinder 89">
              <a:extLst>
                <a:ext uri="{FF2B5EF4-FFF2-40B4-BE49-F238E27FC236}">
                  <a16:creationId xmlns:a16="http://schemas.microsoft.com/office/drawing/2014/main" id="{411FEDFC-200F-4A30-8822-0A54CFE6A61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953000" y="0"/>
              <a:ext cx="0" cy="32702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r Verbinder 90">
              <a:extLst>
                <a:ext uri="{FF2B5EF4-FFF2-40B4-BE49-F238E27FC236}">
                  <a16:creationId xmlns:a16="http://schemas.microsoft.com/office/drawing/2014/main" id="{3499CE8D-BE75-4622-914A-B5061203FB84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020298" y="68181"/>
              <a:ext cx="0" cy="2576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rader Verbinder 91">
              <a:extLst>
                <a:ext uri="{FF2B5EF4-FFF2-40B4-BE49-F238E27FC236}">
                  <a16:creationId xmlns:a16="http://schemas.microsoft.com/office/drawing/2014/main" id="{CE3A822E-C1DC-46E0-B74D-2EF2D1FE3B8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635" y="1865045"/>
              <a:ext cx="254668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Gerader Verbinder 92">
              <a:extLst>
                <a:ext uri="{FF2B5EF4-FFF2-40B4-BE49-F238E27FC236}">
                  <a16:creationId xmlns:a16="http://schemas.microsoft.com/office/drawing/2014/main" id="{28E6D469-E8DB-4A4E-8624-95524D63769D}"/>
                </a:ext>
              </a:extLst>
            </p:cNvPr>
            <p:cNvCxnSpPr>
              <a:cxnSpLocks/>
              <a:stCxn id="61" idx="3"/>
            </p:cNvCxnSpPr>
            <p:nvPr userDrawn="1"/>
          </p:nvCxnSpPr>
          <p:spPr>
            <a:xfrm>
              <a:off x="9563100" y="3428258"/>
              <a:ext cx="3429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r Verbinder 93">
              <a:extLst>
                <a:ext uri="{FF2B5EF4-FFF2-40B4-BE49-F238E27FC236}">
                  <a16:creationId xmlns:a16="http://schemas.microsoft.com/office/drawing/2014/main" id="{A54C1682-748D-4E6C-B215-E1305981C7A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558635" y="4962937"/>
              <a:ext cx="254668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Gerader Verbinder 94">
              <a:extLst>
                <a:ext uri="{FF2B5EF4-FFF2-40B4-BE49-F238E27FC236}">
                  <a16:creationId xmlns:a16="http://schemas.microsoft.com/office/drawing/2014/main" id="{F99B75FD-4D5D-482D-9D6B-F3A68EA4E36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8019710" y="6524046"/>
              <a:ext cx="1770" cy="2523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rader Verbinder 95">
              <a:extLst>
                <a:ext uri="{FF2B5EF4-FFF2-40B4-BE49-F238E27FC236}">
                  <a16:creationId xmlns:a16="http://schemas.microsoft.com/office/drawing/2014/main" id="{343EE036-D6A6-4B0E-B6E0-CC20E46C145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478828" y="6524046"/>
              <a:ext cx="1770" cy="2523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Gerader Verbinder 96">
              <a:extLst>
                <a:ext uri="{FF2B5EF4-FFF2-40B4-BE49-F238E27FC236}">
                  <a16:creationId xmlns:a16="http://schemas.microsoft.com/office/drawing/2014/main" id="{0626382A-82D8-4C0A-893B-88144B2341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952415" y="6528057"/>
              <a:ext cx="0" cy="32456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Gerader Verbinder 97">
              <a:extLst>
                <a:ext uri="{FF2B5EF4-FFF2-40B4-BE49-F238E27FC236}">
                  <a16:creationId xmlns:a16="http://schemas.microsoft.com/office/drawing/2014/main" id="{DB18814F-2C7B-4B79-B76B-D3275F0E41B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3398833" y="6524046"/>
              <a:ext cx="1770" cy="2523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Gerader Verbinder 98">
              <a:extLst>
                <a:ext uri="{FF2B5EF4-FFF2-40B4-BE49-F238E27FC236}">
                  <a16:creationId xmlns:a16="http://schemas.microsoft.com/office/drawing/2014/main" id="{8B31ACF7-3235-43EE-8D38-00573A4DF6D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857950" y="6524046"/>
              <a:ext cx="1770" cy="25237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feld 99">
              <a:extLst>
                <a:ext uri="{FF2B5EF4-FFF2-40B4-BE49-F238E27FC236}">
                  <a16:creationId xmlns:a16="http://schemas.microsoft.com/office/drawing/2014/main" id="{0826619C-AFFF-4C60-AC74-105A23509562}"/>
                </a:ext>
              </a:extLst>
            </p:cNvPr>
            <p:cNvSpPr txBox="1"/>
            <p:nvPr userDrawn="1"/>
          </p:nvSpPr>
          <p:spPr>
            <a:xfrm rot="-5400000">
              <a:off x="125980" y="250877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01" name="Textfeld 100">
              <a:extLst>
                <a:ext uri="{FF2B5EF4-FFF2-40B4-BE49-F238E27FC236}">
                  <a16:creationId xmlns:a16="http://schemas.microsoft.com/office/drawing/2014/main" id="{58A688BD-8402-4C4F-BBC4-9E67E0E7EF37}"/>
                </a:ext>
              </a:extLst>
            </p:cNvPr>
            <p:cNvSpPr txBox="1"/>
            <p:nvPr userDrawn="1"/>
          </p:nvSpPr>
          <p:spPr>
            <a:xfrm rot="-5400000">
              <a:off x="125980" y="4058261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02" name="Textfeld 101">
              <a:extLst>
                <a:ext uri="{FF2B5EF4-FFF2-40B4-BE49-F238E27FC236}">
                  <a16:creationId xmlns:a16="http://schemas.microsoft.com/office/drawing/2014/main" id="{D9B06360-A7B7-4265-9EAE-6E7B930075C1}"/>
                </a:ext>
              </a:extLst>
            </p:cNvPr>
            <p:cNvSpPr txBox="1"/>
            <p:nvPr userDrawn="1"/>
          </p:nvSpPr>
          <p:spPr>
            <a:xfrm rot="-5400000">
              <a:off x="125980" y="5607751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03" name="Textfeld 102">
              <a:extLst>
                <a:ext uri="{FF2B5EF4-FFF2-40B4-BE49-F238E27FC236}">
                  <a16:creationId xmlns:a16="http://schemas.microsoft.com/office/drawing/2014/main" id="{14BE5C4E-C873-4674-AE1A-47A97FAADEAD}"/>
                </a:ext>
              </a:extLst>
            </p:cNvPr>
            <p:cNvSpPr txBox="1"/>
            <p:nvPr userDrawn="1"/>
          </p:nvSpPr>
          <p:spPr>
            <a:xfrm rot="-5400000">
              <a:off x="1021868" y="65117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04" name="Textfeld 103">
              <a:extLst>
                <a:ext uri="{FF2B5EF4-FFF2-40B4-BE49-F238E27FC236}">
                  <a16:creationId xmlns:a16="http://schemas.microsoft.com/office/drawing/2014/main" id="{6686B407-47FF-4E0C-BC32-64A63581A1CE}"/>
                </a:ext>
              </a:extLst>
            </p:cNvPr>
            <p:cNvSpPr txBox="1"/>
            <p:nvPr userDrawn="1"/>
          </p:nvSpPr>
          <p:spPr>
            <a:xfrm rot="-5400000">
              <a:off x="2562751" y="65117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05" name="Textfeld 104">
              <a:extLst>
                <a:ext uri="{FF2B5EF4-FFF2-40B4-BE49-F238E27FC236}">
                  <a16:creationId xmlns:a16="http://schemas.microsoft.com/office/drawing/2014/main" id="{29D05B98-F52B-44B3-8BDA-8359C4AD93AD}"/>
                </a:ext>
              </a:extLst>
            </p:cNvPr>
            <p:cNvSpPr txBox="1"/>
            <p:nvPr userDrawn="1"/>
          </p:nvSpPr>
          <p:spPr>
            <a:xfrm rot="-5400000">
              <a:off x="4103634" y="65117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06" name="Textfeld 105">
              <a:extLst>
                <a:ext uri="{FF2B5EF4-FFF2-40B4-BE49-F238E27FC236}">
                  <a16:creationId xmlns:a16="http://schemas.microsoft.com/office/drawing/2014/main" id="{E57033AB-01B7-4E1A-B59B-23F21EF842F5}"/>
                </a:ext>
              </a:extLst>
            </p:cNvPr>
            <p:cNvSpPr txBox="1"/>
            <p:nvPr userDrawn="1"/>
          </p:nvSpPr>
          <p:spPr>
            <a:xfrm rot="-5400000">
              <a:off x="5642746" y="65117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07" name="Textfeld 106">
              <a:extLst>
                <a:ext uri="{FF2B5EF4-FFF2-40B4-BE49-F238E27FC236}">
                  <a16:creationId xmlns:a16="http://schemas.microsoft.com/office/drawing/2014/main" id="{899641B7-3AA3-4E64-8C27-03201392EEFF}"/>
                </a:ext>
              </a:extLst>
            </p:cNvPr>
            <p:cNvSpPr txBox="1"/>
            <p:nvPr userDrawn="1"/>
          </p:nvSpPr>
          <p:spPr>
            <a:xfrm rot="-5400000">
              <a:off x="7183629" y="65117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DE8723AA-9E2F-4FA2-BB58-634FA2A7F983}"/>
                </a:ext>
              </a:extLst>
            </p:cNvPr>
            <p:cNvSpPr txBox="1"/>
            <p:nvPr userDrawn="1"/>
          </p:nvSpPr>
          <p:spPr>
            <a:xfrm rot="-5400000">
              <a:off x="8724511" y="65117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FD1089F2-6AC7-4F00-B09D-45F3CDD58BA3}"/>
                </a:ext>
              </a:extLst>
            </p:cNvPr>
            <p:cNvSpPr txBox="1"/>
            <p:nvPr userDrawn="1"/>
          </p:nvSpPr>
          <p:spPr>
            <a:xfrm rot="-5400000">
              <a:off x="1022458" y="5852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10" name="Textfeld 109">
              <a:extLst>
                <a:ext uri="{FF2B5EF4-FFF2-40B4-BE49-F238E27FC236}">
                  <a16:creationId xmlns:a16="http://schemas.microsoft.com/office/drawing/2014/main" id="{F5B107A0-08EB-4371-9654-5EC19C725D83}"/>
                </a:ext>
              </a:extLst>
            </p:cNvPr>
            <p:cNvSpPr txBox="1"/>
            <p:nvPr userDrawn="1"/>
          </p:nvSpPr>
          <p:spPr>
            <a:xfrm rot="-5400000">
              <a:off x="2562751" y="5852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11" name="Textfeld 110">
              <a:extLst>
                <a:ext uri="{FF2B5EF4-FFF2-40B4-BE49-F238E27FC236}">
                  <a16:creationId xmlns:a16="http://schemas.microsoft.com/office/drawing/2014/main" id="{16C949B3-5000-4DAB-BA81-1159FAB7D56B}"/>
                </a:ext>
              </a:extLst>
            </p:cNvPr>
            <p:cNvSpPr txBox="1"/>
            <p:nvPr userDrawn="1"/>
          </p:nvSpPr>
          <p:spPr>
            <a:xfrm rot="-5400000">
              <a:off x="4103043" y="5852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12" name="Textfeld 111">
              <a:extLst>
                <a:ext uri="{FF2B5EF4-FFF2-40B4-BE49-F238E27FC236}">
                  <a16:creationId xmlns:a16="http://schemas.microsoft.com/office/drawing/2014/main" id="{190B4FC2-9E84-48B7-86FB-100B41FAC406}"/>
                </a:ext>
              </a:extLst>
            </p:cNvPr>
            <p:cNvSpPr txBox="1"/>
            <p:nvPr userDrawn="1"/>
          </p:nvSpPr>
          <p:spPr>
            <a:xfrm rot="-5400000">
              <a:off x="5643335" y="5852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13" name="Textfeld 112">
              <a:extLst>
                <a:ext uri="{FF2B5EF4-FFF2-40B4-BE49-F238E27FC236}">
                  <a16:creationId xmlns:a16="http://schemas.microsoft.com/office/drawing/2014/main" id="{CD766DD3-0934-47E7-AEC3-90996A1C5F58}"/>
                </a:ext>
              </a:extLst>
            </p:cNvPr>
            <p:cNvSpPr txBox="1"/>
            <p:nvPr userDrawn="1"/>
          </p:nvSpPr>
          <p:spPr>
            <a:xfrm rot="-5400000">
              <a:off x="7183627" y="5852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114" name="Textfeld 113">
              <a:extLst>
                <a:ext uri="{FF2B5EF4-FFF2-40B4-BE49-F238E27FC236}">
                  <a16:creationId xmlns:a16="http://schemas.microsoft.com/office/drawing/2014/main" id="{5FC771F1-2ADB-41DD-A3A4-7BF4D90FA741}"/>
                </a:ext>
              </a:extLst>
            </p:cNvPr>
            <p:cNvSpPr txBox="1"/>
            <p:nvPr userDrawn="1"/>
          </p:nvSpPr>
          <p:spPr>
            <a:xfrm rot="-5400000">
              <a:off x="8723919" y="58522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  <p:sp>
          <p:nvSpPr>
            <p:cNvPr id="115" name="Textfeld 114">
              <a:extLst>
                <a:ext uri="{FF2B5EF4-FFF2-40B4-BE49-F238E27FC236}">
                  <a16:creationId xmlns:a16="http://schemas.microsoft.com/office/drawing/2014/main" id="{BE2980D5-9B3A-4724-A430-BB82BC956B32}"/>
                </a:ext>
              </a:extLst>
            </p:cNvPr>
            <p:cNvSpPr txBox="1"/>
            <p:nvPr userDrawn="1"/>
          </p:nvSpPr>
          <p:spPr>
            <a:xfrm rot="-5400000">
              <a:off x="125980" y="959285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16" name="Textfeld 115">
              <a:extLst>
                <a:ext uri="{FF2B5EF4-FFF2-40B4-BE49-F238E27FC236}">
                  <a16:creationId xmlns:a16="http://schemas.microsoft.com/office/drawing/2014/main" id="{FB7444B7-1085-4A0A-8D75-34A5C1076E9D}"/>
                </a:ext>
              </a:extLst>
            </p:cNvPr>
            <p:cNvSpPr txBox="1"/>
            <p:nvPr userDrawn="1"/>
          </p:nvSpPr>
          <p:spPr>
            <a:xfrm rot="-5400000">
              <a:off x="9619444" y="2500944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F8917D4E-C07F-4D34-8ABD-10E3CD369057}"/>
                </a:ext>
              </a:extLst>
            </p:cNvPr>
            <p:cNvSpPr txBox="1"/>
            <p:nvPr userDrawn="1"/>
          </p:nvSpPr>
          <p:spPr>
            <a:xfrm rot="-5400000">
              <a:off x="9619444" y="4050038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18" name="Textfeld 117">
              <a:extLst>
                <a:ext uri="{FF2B5EF4-FFF2-40B4-BE49-F238E27FC236}">
                  <a16:creationId xmlns:a16="http://schemas.microsoft.com/office/drawing/2014/main" id="{D4A1A266-1030-46B6-98E8-6A0FE935CD6E}"/>
                </a:ext>
              </a:extLst>
            </p:cNvPr>
            <p:cNvSpPr txBox="1"/>
            <p:nvPr userDrawn="1"/>
          </p:nvSpPr>
          <p:spPr>
            <a:xfrm rot="-5400000">
              <a:off x="9619444" y="5598836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19" name="Textfeld 118">
              <a:extLst>
                <a:ext uri="{FF2B5EF4-FFF2-40B4-BE49-F238E27FC236}">
                  <a16:creationId xmlns:a16="http://schemas.microsoft.com/office/drawing/2014/main" id="{7921B637-1679-42A7-9052-D1A54A3C8935}"/>
                </a:ext>
              </a:extLst>
            </p:cNvPr>
            <p:cNvSpPr txBox="1"/>
            <p:nvPr userDrawn="1"/>
          </p:nvSpPr>
          <p:spPr>
            <a:xfrm rot="-5400000">
              <a:off x="9619444" y="952145"/>
              <a:ext cx="133050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54" name="Textfeld 53">
            <a:extLst>
              <a:ext uri="{FF2B5EF4-FFF2-40B4-BE49-F238E27FC236}">
                <a16:creationId xmlns:a16="http://schemas.microsoft.com/office/drawing/2014/main" id="{E57B33B6-0A78-4E4C-AE73-E136417907B4}"/>
              </a:ext>
            </a:extLst>
          </p:cNvPr>
          <p:cNvSpPr txBox="1"/>
          <p:nvPr userDrawn="1"/>
        </p:nvSpPr>
        <p:spPr>
          <a:xfrm>
            <a:off x="6591565" y="9808050"/>
            <a:ext cx="212139" cy="153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Template by Martin Stollberger FSG</a:t>
            </a:r>
          </a:p>
        </p:txBody>
      </p:sp>
    </p:spTree>
    <p:extLst>
      <p:ext uri="{BB962C8B-B14F-4D97-AF65-F5344CB8AC3E}">
        <p14:creationId xmlns:p14="http://schemas.microsoft.com/office/powerpoint/2010/main" val="183291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/>
  <p:txStyles>
    <p:titleStyle>
      <a:lvl1pPr algn="l" defTabSz="632933" rtl="0" eaLnBrk="1" latinLnBrk="0" hangingPunct="1">
        <a:lnSpc>
          <a:spcPct val="90000"/>
        </a:lnSpc>
        <a:spcBef>
          <a:spcPct val="0"/>
        </a:spcBef>
        <a:buNone/>
        <a:defRPr sz="30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234" indent="-158234" algn="l" defTabSz="632933" rtl="0" eaLnBrk="1" latinLnBrk="0" hangingPunct="1">
        <a:lnSpc>
          <a:spcPct val="90000"/>
        </a:lnSpc>
        <a:spcBef>
          <a:spcPts val="692"/>
        </a:spcBef>
        <a:buFont typeface="Arial" panose="020B0604020202020204" pitchFamily="34" charset="0"/>
        <a:buChar char="•"/>
        <a:defRPr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00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167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633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099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567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032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501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89966" indent="-158234" algn="l" defTabSz="632933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466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2933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400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5867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332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8800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267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1733" algn="l" defTabSz="632933" rtl="0" eaLnBrk="1" latinLnBrk="0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FBCB56FD-538A-4A81-AD5D-C71EC48E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12" y="764846"/>
            <a:ext cx="5745776" cy="1325563"/>
          </a:xfrm>
        </p:spPr>
        <p:txBody>
          <a:bodyPr>
            <a:normAutofit fontScale="90000"/>
          </a:bodyPr>
          <a:lstStyle/>
          <a:p>
            <a:r>
              <a:rPr lang="en-US"/>
              <a:t>ASF drawing frame template.</a:t>
            </a:r>
            <a:br>
              <a:rPr lang="en-US"/>
            </a:br>
            <a:br>
              <a:rPr lang="en-US"/>
            </a:br>
            <a:r>
              <a:rPr lang="en-US"/>
              <a:t>Remember to fill the red text </a:t>
            </a:r>
            <a:br>
              <a:rPr lang="en-US"/>
            </a:br>
            <a:r>
              <a:rPr lang="en-US"/>
              <a:t>inside the slides master with your data.</a:t>
            </a:r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AC8D7C-CFF0-4A84-8435-ED95A9274A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4049" y="9350215"/>
            <a:ext cx="816144" cy="212724"/>
          </a:xfrm>
        </p:spPr>
        <p:txBody>
          <a:bodyPr/>
          <a:lstStyle/>
          <a:p>
            <a:fld id="{5CB0F6BE-F44C-4A8B-98B2-6CBD45C1B069}" type="datetime1">
              <a:rPr lang="en-US" smtClean="0"/>
              <a:pPr/>
              <a:t>2/13/2026</a:t>
            </a:fld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56F60C-0854-47F6-A2A4-77E7BBBC8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60521" y="9346881"/>
            <a:ext cx="767416" cy="212723"/>
          </a:xfrm>
        </p:spPr>
        <p:txBody>
          <a:bodyPr/>
          <a:lstStyle/>
          <a:p>
            <a:fld id="{3440EDB5-FF70-48AE-8891-6B164BB9F887}" type="slidenum">
              <a:rPr lang="en-US" smtClean="0"/>
              <a:pPr/>
              <a:t>1</a:t>
            </a:fld>
            <a:r>
              <a:rPr lang="en-US"/>
              <a:t> / 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2460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26</Words>
  <Application>Microsoft Office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</vt:lpstr>
      <vt:lpstr>ASF drawing frame template.  Remember to fill the red text  inside the slides master with your data.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Drawing Frame Template Portrait</dc:title>
  <dc:creator>Martin Stollberger</dc:creator>
  <cp:keywords>FSG</cp:keywords>
  <cp:lastModifiedBy>Luca Veneroso (Meccanica 42)</cp:lastModifiedBy>
  <cp:revision>26</cp:revision>
  <dcterms:created xsi:type="dcterms:W3CDTF">2021-01-30T13:19:43Z</dcterms:created>
  <dcterms:modified xsi:type="dcterms:W3CDTF">2026-02-13T09:52:12Z</dcterms:modified>
  <cp:category>ASF Template</cp:category>
</cp:coreProperties>
</file>